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2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1135"/>
            <a:ext cx="9144000" cy="1138555"/>
          </a:xfrm>
        </p:spPr>
        <p:txBody>
          <a:bodyPr/>
          <a:lstStyle/>
          <a:p>
            <a:r>
              <a:rPr lang="zh-TW" altLang="en-US" sz="4400"/>
              <a:t>以基督的心為心</a:t>
            </a:r>
            <a:endParaRPr lang="zh-TW" alt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54785"/>
            <a:ext cx="9144000" cy="512572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1. </a:t>
            </a:r>
            <a:r>
              <a:rPr lang="zh-TW" altLang="en-US" sz="3200" dirty="0"/>
              <a:t>學習耶穌的謙卑</a:t>
            </a:r>
            <a:endParaRPr lang="zh-TW" altLang="en-US" sz="3200" dirty="0"/>
          </a:p>
          <a:p>
            <a:pPr algn="l"/>
            <a:r>
              <a:rPr lang="zh-TW" altLang="en-US" sz="3200" dirty="0"/>
              <a:t>你們當</a:t>
            </a:r>
            <a:r>
              <a:rPr lang="zh-TW" altLang="en-US" sz="3200" dirty="0">
                <a:solidFill>
                  <a:srgbClr val="0070C0"/>
                </a:solidFill>
              </a:rPr>
              <a:t>以基督耶穌的心為心</a:t>
            </a:r>
            <a:r>
              <a:rPr lang="zh-TW" altLang="en-US" sz="3200" dirty="0"/>
              <a:t>： </a:t>
            </a:r>
            <a:endParaRPr lang="zh-TW" altLang="en-US" sz="3200" dirty="0"/>
          </a:p>
          <a:p>
            <a:pPr algn="l"/>
            <a:r>
              <a:rPr lang="zh-TW" altLang="en-US" sz="3200" dirty="0"/>
              <a:t>他本有神的形像，不以自己與神同等</a:t>
            </a:r>
            <a:r>
              <a:rPr lang="zh-TW" altLang="en-US" sz="3200" dirty="0">
                <a:solidFill>
                  <a:srgbClr val="0070C0"/>
                </a:solidFill>
              </a:rPr>
              <a:t>為強奪</a:t>
            </a:r>
            <a:r>
              <a:rPr lang="zh-TW" altLang="en-US" sz="3200" dirty="0"/>
              <a:t>的； </a:t>
            </a:r>
            <a:endParaRPr lang="zh-TW" altLang="en-US" sz="3200" dirty="0"/>
          </a:p>
          <a:p>
            <a:pPr algn="l"/>
            <a:r>
              <a:rPr lang="zh-TW" altLang="en-US" sz="3200" dirty="0">
                <a:solidFill>
                  <a:srgbClr val="0070C0"/>
                </a:solidFill>
              </a:rPr>
              <a:t>反倒虛己</a:t>
            </a:r>
            <a:r>
              <a:rPr lang="zh-TW" altLang="en-US" sz="3200" dirty="0"/>
              <a:t>，取了奴僕的形像，成為人的樣式； </a:t>
            </a:r>
            <a:endParaRPr lang="zh-TW" altLang="en-US" sz="3200" dirty="0"/>
          </a:p>
          <a:p>
            <a:pPr algn="l"/>
            <a:r>
              <a:rPr lang="zh-TW" altLang="en-US" sz="3200" dirty="0"/>
              <a:t>既有人的樣子，就自己</a:t>
            </a:r>
            <a:r>
              <a:rPr lang="zh-TW" altLang="en-US" sz="3200" dirty="0">
                <a:solidFill>
                  <a:srgbClr val="0070C0"/>
                </a:solidFill>
              </a:rPr>
              <a:t>卑微</a:t>
            </a:r>
            <a:r>
              <a:rPr lang="zh-TW" altLang="en-US" sz="3200" dirty="0"/>
              <a:t>，存心順服，以至於死，且死在十字架上。</a:t>
            </a:r>
            <a:endParaRPr lang="zh-TW" altLang="en-US" sz="3200" dirty="0"/>
          </a:p>
          <a:p>
            <a:pPr algn="l"/>
            <a:r>
              <a:rPr lang="en-US" altLang="zh-TW" sz="3200" dirty="0"/>
              <a:t>(</a:t>
            </a:r>
            <a:r>
              <a:rPr lang="zh-TW" altLang="en-US" sz="3200" dirty="0"/>
              <a:t>腓</a:t>
            </a:r>
            <a:r>
              <a:rPr lang="en-US" altLang="zh-TW" sz="3200" dirty="0"/>
              <a:t>2: 5-8)</a:t>
            </a:r>
            <a:endParaRPr lang="en-US" altLang="zh-TW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ym typeface="+mn-ea"/>
              </a:rPr>
              <a:t>以基督的心為心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這段經文是古代一首讚美詩</a:t>
            </a:r>
            <a:endParaRPr lang="zh-TW" altLang="en-US" sz="3600" dirty="0"/>
          </a:p>
          <a:p>
            <a:r>
              <a:rPr lang="zh-TW" altLang="en-US" sz="3600" dirty="0"/>
              <a:t>保羅將其改寫用以讚美主耶穌</a:t>
            </a:r>
            <a:endParaRPr lang="zh-TW" altLang="en-US" sz="3600" dirty="0"/>
          </a:p>
          <a:p>
            <a:r>
              <a:rPr lang="en-US" altLang="zh-TW" sz="3600" dirty="0"/>
              <a:t>“</a:t>
            </a:r>
            <a:r>
              <a:rPr lang="zh-TW" altLang="en-US" sz="3600" dirty="0"/>
              <a:t>以基督的心為心</a:t>
            </a:r>
            <a:r>
              <a:rPr lang="en-US" altLang="zh-TW" sz="3600" dirty="0"/>
              <a:t>”</a:t>
            </a:r>
            <a:r>
              <a:rPr lang="zh-TW" altLang="en-US" sz="3600" dirty="0"/>
              <a:t>是指將基督的心思放在我們的心裡</a:t>
            </a:r>
            <a:endParaRPr lang="zh-TW" altLang="en-US" sz="3600" dirty="0"/>
          </a:p>
          <a:p>
            <a:r>
              <a:rPr lang="zh-TW" altLang="en-US" sz="3600" dirty="0"/>
              <a:t>這是上文</a:t>
            </a:r>
            <a:r>
              <a:rPr lang="en-US" altLang="zh-TW" sz="3600" dirty="0"/>
              <a:t>vv. 1-4</a:t>
            </a:r>
            <a:r>
              <a:rPr lang="zh-TW" altLang="en-US" sz="3600" dirty="0"/>
              <a:t>團契的基</a:t>
            </a:r>
            <a:r>
              <a:rPr lang="zh-TW" altLang="en-US" sz="3600" dirty="0" smtClean="0"/>
              <a:t>礎</a:t>
            </a:r>
            <a:endParaRPr lang="en-US" altLang="zh-TW" sz="3600" dirty="0" smtClean="0"/>
          </a:p>
          <a:p>
            <a:pPr marL="0" indent="0">
              <a:buNone/>
            </a:pPr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ym typeface="+mn-ea"/>
              </a:rPr>
              <a:t>以基督的心為心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/>
              <a:t>所以，在基督裡若有什麼勸勉，愛心有什麼安慰，聖靈有什麼交通，心中有什麼慈悲憐憫， </a:t>
            </a:r>
            <a:endParaRPr lang="zh-TW" altLang="en-US" sz="3600" dirty="0"/>
          </a:p>
          <a:p>
            <a:pPr marL="0" indent="0">
              <a:buNone/>
            </a:pPr>
            <a:r>
              <a:rPr lang="zh-TW" altLang="en-US" sz="3600" dirty="0"/>
              <a:t>你們就要</a:t>
            </a:r>
            <a:r>
              <a:rPr lang="zh-TW" altLang="en-US" sz="3600" dirty="0">
                <a:solidFill>
                  <a:srgbClr val="0070C0"/>
                </a:solidFill>
              </a:rPr>
              <a:t>意念相同，愛心相同，有一樣的心思，有一樣的意念</a:t>
            </a:r>
            <a:r>
              <a:rPr lang="zh-TW" altLang="en-US" sz="3600" dirty="0"/>
              <a:t>，使我的喜樂可以滿足。 </a:t>
            </a:r>
            <a:endParaRPr lang="zh-TW" altLang="en-US" sz="3600" dirty="0"/>
          </a:p>
          <a:p>
            <a:pPr marL="0" indent="0">
              <a:buNone/>
            </a:pPr>
            <a:r>
              <a:rPr lang="en-US" sz="3600" dirty="0" smtClean="0"/>
              <a:t>(vv. 1-2)</a:t>
            </a:r>
            <a:endParaRPr lang="en-US" sz="3600" dirty="0" smtClean="0"/>
          </a:p>
          <a:p>
            <a:r>
              <a:rPr lang="zh-TW" altLang="en-US" sz="3600" dirty="0" smtClean="0"/>
              <a:t>如何可以有這美好的團契基礎呢</a:t>
            </a:r>
            <a:r>
              <a:rPr lang="en-US" altLang="zh-TW" sz="3600" dirty="0" smtClean="0"/>
              <a:t>? </a:t>
            </a:r>
            <a:endParaRPr lang="en-US" altLang="zh-TW" sz="3600" dirty="0" smtClean="0"/>
          </a:p>
          <a:p>
            <a:r>
              <a:rPr lang="zh-TW" altLang="en-US" sz="3600" dirty="0" smtClean="0"/>
              <a:t>如何可以做到同心呢</a:t>
            </a:r>
            <a:r>
              <a:rPr lang="en-US" altLang="zh-TW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ym typeface="+mn-ea"/>
              </a:rPr>
              <a:t>以基督的心為心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首先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要學習耶穌基督的謙卑</a:t>
            </a:r>
            <a:endParaRPr lang="en-US" altLang="zh-TW" sz="3600" dirty="0" smtClean="0"/>
          </a:p>
          <a:p>
            <a:r>
              <a:rPr lang="en-US" altLang="zh-TW" sz="3600" dirty="0" smtClean="0"/>
              <a:t>V. 6 “</a:t>
            </a:r>
            <a:r>
              <a:rPr lang="zh-TW" altLang="en-US" sz="3600" dirty="0" smtClean="0"/>
              <a:t>強奪</a:t>
            </a:r>
            <a:r>
              <a:rPr lang="en-US" altLang="zh-TW" sz="3600" dirty="0" smtClean="0"/>
              <a:t>”</a:t>
            </a:r>
            <a:r>
              <a:rPr lang="zh-TW" altLang="en-US" sz="3600" dirty="0" smtClean="0"/>
              <a:t>意指堅持不放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緊抓不放</a:t>
            </a:r>
            <a:endParaRPr lang="en-US" altLang="zh-TW" sz="3600" dirty="0" smtClean="0"/>
          </a:p>
          <a:p>
            <a:r>
              <a:rPr lang="en-US" altLang="zh-TW" sz="3600" dirty="0" smtClean="0"/>
              <a:t>V. 7 “</a:t>
            </a:r>
            <a:r>
              <a:rPr lang="zh-TW" altLang="en-US" sz="3600" dirty="0" smtClean="0"/>
              <a:t>反倒虛己</a:t>
            </a:r>
            <a:r>
              <a:rPr lang="en-US" altLang="zh-TW" sz="3600" dirty="0" smtClean="0"/>
              <a:t>”</a:t>
            </a:r>
            <a:r>
              <a:rPr lang="zh-TW" altLang="en-US" sz="3600" dirty="0" smtClean="0"/>
              <a:t>是指倒空自己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放棄自己所擁有的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甚至脫去尊榮</a:t>
            </a:r>
            <a:endParaRPr lang="en-US" altLang="zh-TW" sz="3600" dirty="0" smtClean="0"/>
          </a:p>
          <a:p>
            <a:r>
              <a:rPr lang="zh-TW" altLang="en-US" sz="3600" dirty="0" smtClean="0">
                <a:solidFill>
                  <a:srgbClr val="C00000"/>
                </a:solidFill>
              </a:rPr>
              <a:t>為何是奴僕呢</a:t>
            </a:r>
            <a:r>
              <a:rPr lang="en-US" altLang="zh-TW" sz="3600" dirty="0" smtClean="0">
                <a:solidFill>
                  <a:srgbClr val="C00000"/>
                </a:solidFill>
              </a:rPr>
              <a:t>?</a:t>
            </a:r>
            <a:endParaRPr lang="en-US" altLang="zh-TW" sz="3600" dirty="0" smtClean="0">
              <a:solidFill>
                <a:srgbClr val="C00000"/>
              </a:solidFill>
            </a:endParaRPr>
          </a:p>
          <a:p>
            <a:r>
              <a:rPr lang="zh-TW" altLang="en-US" sz="3600" dirty="0" smtClean="0"/>
              <a:t>祂為要服事人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最後死在十字架上</a:t>
            </a:r>
            <a:endParaRPr lang="en-US" altLang="zh-TW" sz="3600" dirty="0" smtClean="0"/>
          </a:p>
          <a:p>
            <a:r>
              <a:rPr lang="zh-TW" altLang="en-US" sz="3600" dirty="0" smtClean="0"/>
              <a:t>我們有這種謙卑的心嗎</a:t>
            </a:r>
            <a:r>
              <a:rPr lang="en-US" altLang="zh-TW" sz="3600" dirty="0" smtClean="0"/>
              <a:t>?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endParaRPr lang="en-US" altLang="zh-TW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ym typeface="+mn-ea"/>
              </a:rPr>
              <a:t>以基督的心為心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dirty="0" smtClean="0"/>
              <a:t>2. </a:t>
            </a:r>
            <a:r>
              <a:rPr lang="zh-TW" altLang="en-US" sz="3600" dirty="0" smtClean="0"/>
              <a:t>學習耶穌的順服</a:t>
            </a:r>
            <a:endParaRPr lang="en-US" altLang="zh-TW" sz="3600" dirty="0" smtClean="0"/>
          </a:p>
          <a:p>
            <a:r>
              <a:rPr lang="zh-TW" altLang="en-US" sz="3600" dirty="0" smtClean="0"/>
              <a:t>為何耶穌會到世上來</a:t>
            </a:r>
            <a:r>
              <a:rPr lang="en-US" altLang="zh-TW" sz="3600" dirty="0" smtClean="0"/>
              <a:t>?</a:t>
            </a:r>
            <a:endParaRPr lang="en-US" altLang="zh-TW" sz="3600" dirty="0" smtClean="0"/>
          </a:p>
          <a:p>
            <a:r>
              <a:rPr lang="zh-TW" altLang="en-US" sz="3600" dirty="0" smtClean="0"/>
              <a:t>因祂要完成神的心意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為世人的罪被釘死</a:t>
            </a:r>
            <a:endParaRPr lang="en-US" altLang="zh-TW" sz="3600" dirty="0" smtClean="0"/>
          </a:p>
          <a:p>
            <a:r>
              <a:rPr lang="zh-TW" altLang="en-US" sz="3600" dirty="0" smtClean="0"/>
              <a:t>十字架是一樣什麼的東西</a:t>
            </a:r>
            <a:r>
              <a:rPr lang="en-US" altLang="zh-TW" sz="3600" dirty="0" smtClean="0"/>
              <a:t>?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>
                <a:solidFill>
                  <a:srgbClr val="0070C0"/>
                </a:solidFill>
              </a:rPr>
              <a:t>人若犯該死的罪，被治死了，你將他掛在木頭上， </a:t>
            </a:r>
            <a:endParaRPr lang="zh-TW" altLang="en-U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0070C0"/>
                </a:solidFill>
              </a:rPr>
              <a:t>他的屍首不可留在木頭上過夜，必要當日將他葬埋，免得玷污了耶和華─你神所賜你為業之地。</a:t>
            </a:r>
            <a:r>
              <a:rPr lang="zh-TW" altLang="en-US" sz="3600" dirty="0">
                <a:solidFill>
                  <a:srgbClr val="C00000"/>
                </a:solidFill>
              </a:rPr>
              <a:t>因為被掛的人是在神面前受咒詛的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申</a:t>
            </a:r>
            <a:r>
              <a:rPr lang="en-US" altLang="zh-TW" sz="3600" dirty="0" smtClean="0"/>
              <a:t>21: 22-23)</a:t>
            </a:r>
            <a:endParaRPr lang="zh-TW" alt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ym typeface="+mn-ea"/>
              </a:rPr>
              <a:t>以基督的心為心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600" dirty="0" smtClean="0"/>
              <a:t>這種自願放下自己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存心順服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是主一生的特色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>
                <a:solidFill>
                  <a:srgbClr val="0070C0"/>
                </a:solidFill>
              </a:rPr>
              <a:t>你們知道我們主耶穌基督的恩典</a:t>
            </a:r>
            <a:r>
              <a:rPr lang="zh-TW" altLang="en-US" sz="3600" dirty="0" smtClean="0">
                <a:solidFill>
                  <a:srgbClr val="0070C0"/>
                </a:solidFill>
              </a:rPr>
              <a:t>：祂本</a:t>
            </a:r>
            <a:r>
              <a:rPr lang="zh-TW" altLang="en-US" sz="3600" dirty="0">
                <a:solidFill>
                  <a:srgbClr val="0070C0"/>
                </a:solidFill>
              </a:rPr>
              <a:t>來富足，卻為你們成了貧窮，叫你們</a:t>
            </a:r>
            <a:r>
              <a:rPr lang="zh-TW" altLang="en-US" sz="3600" dirty="0" smtClean="0">
                <a:solidFill>
                  <a:srgbClr val="0070C0"/>
                </a:solidFill>
              </a:rPr>
              <a:t>因祂的</a:t>
            </a:r>
            <a:r>
              <a:rPr lang="zh-TW" altLang="en-US" sz="3600" dirty="0">
                <a:solidFill>
                  <a:srgbClr val="0070C0"/>
                </a:solidFill>
              </a:rPr>
              <a:t>貧窮，可以成為富足</a:t>
            </a:r>
            <a:r>
              <a:rPr lang="zh-TW" altLang="en-US" sz="3600" dirty="0" smtClean="0">
                <a:solidFill>
                  <a:srgbClr val="0070C0"/>
                </a:solidFill>
              </a:rPr>
              <a:t>。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林後</a:t>
            </a:r>
            <a:r>
              <a:rPr lang="en-US" altLang="zh-TW" sz="3600" dirty="0" smtClean="0"/>
              <a:t>8: 9)</a:t>
            </a:r>
            <a:endParaRPr lang="en-US" altLang="zh-TW" sz="3600" dirty="0" smtClean="0"/>
          </a:p>
          <a:p>
            <a:r>
              <a:rPr lang="zh-TW" altLang="en-US" sz="3600" dirty="0" smtClean="0"/>
              <a:t>最後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祂更將生命傾倒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以致於死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>
                <a:solidFill>
                  <a:srgbClr val="0070C0"/>
                </a:solidFill>
              </a:rPr>
              <a:t>所以，我要使他與位大的同分，與強盛的均分擄物。</a:t>
            </a:r>
            <a:r>
              <a:rPr lang="zh-TW" altLang="en-US" sz="3600" dirty="0">
                <a:solidFill>
                  <a:srgbClr val="C00000"/>
                </a:solidFill>
              </a:rPr>
              <a:t>因為他將命傾倒，以致於死；他也被列在罪犯之中。他卻擔當多人的罪</a:t>
            </a:r>
            <a:r>
              <a:rPr lang="zh-TW" altLang="en-US" sz="3600" dirty="0">
                <a:solidFill>
                  <a:srgbClr val="0070C0"/>
                </a:solidFill>
              </a:rPr>
              <a:t>，又為罪犯代求</a:t>
            </a:r>
            <a:r>
              <a:rPr lang="zh-TW" altLang="en-US" sz="3600" dirty="0" smtClean="0">
                <a:solidFill>
                  <a:srgbClr val="0070C0"/>
                </a:solidFill>
              </a:rPr>
              <a:t>。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賽</a:t>
            </a:r>
            <a:r>
              <a:rPr lang="en-US" altLang="zh-TW" sz="3600" dirty="0" smtClean="0"/>
              <a:t>53: 12)</a:t>
            </a:r>
            <a:endParaRPr lang="en-US" altLang="zh-TW" sz="3600" dirty="0" smtClean="0"/>
          </a:p>
          <a:p>
            <a:r>
              <a:rPr lang="zh-TW" altLang="en-US" sz="3600" dirty="0" smtClean="0"/>
              <a:t>我們可以這樣順服嗎</a:t>
            </a:r>
            <a:r>
              <a:rPr lang="en-US" altLang="zh-TW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ym typeface="+mn-ea"/>
              </a:rPr>
              <a:t>以基督的心為心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3. </a:t>
            </a:r>
            <a:r>
              <a:rPr lang="zh-TW" altLang="en-US" sz="3600" dirty="0" smtClean="0"/>
              <a:t>學習將榮耀歸給神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/>
              <a:t>所以，神將他升為至高，又賜給他那超乎萬名之上的名， </a:t>
            </a:r>
            <a:endParaRPr lang="zh-TW" altLang="en-US" sz="3600" dirty="0"/>
          </a:p>
          <a:p>
            <a:pPr marL="0" indent="0">
              <a:buNone/>
            </a:pPr>
            <a:r>
              <a:rPr lang="zh-TW" altLang="en-US" sz="3600" dirty="0"/>
              <a:t>叫一切在天上的、地上的，和地底下的，因耶穌的名無不屈膝， </a:t>
            </a:r>
            <a:endParaRPr lang="zh-TW" altLang="en-US" sz="3600" dirty="0"/>
          </a:p>
          <a:p>
            <a:pPr marL="0" indent="0">
              <a:buNone/>
            </a:pPr>
            <a:r>
              <a:rPr lang="zh-TW" altLang="en-US" sz="3600" dirty="0"/>
              <a:t>無不口稱耶穌基督為主，</a:t>
            </a:r>
            <a:r>
              <a:rPr lang="zh-TW" altLang="en-US" sz="3600" dirty="0">
                <a:solidFill>
                  <a:srgbClr val="0070C0"/>
                </a:solidFill>
              </a:rPr>
              <a:t>使榮耀歸與父神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(vv. 9-11)</a:t>
            </a:r>
            <a:r>
              <a:rPr lang="zh-TW" altLang="en-US" sz="3600" dirty="0" smtClean="0"/>
              <a:t> </a:t>
            </a:r>
            <a:endParaRPr lang="zh-TW" altLang="en-US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ym typeface="+mn-ea"/>
              </a:rPr>
              <a:t>以基督的心為心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有人形容這篇讚美詩</a:t>
            </a:r>
            <a:r>
              <a:rPr lang="en-US" altLang="zh-TW" sz="3600" dirty="0" smtClean="0"/>
              <a:t>, </a:t>
            </a:r>
            <a:r>
              <a:rPr lang="zh-TW" altLang="en-US" sz="3600" dirty="0" smtClean="0">
                <a:solidFill>
                  <a:srgbClr val="0070C0"/>
                </a:solidFill>
              </a:rPr>
              <a:t>是一篇優美的基督論</a:t>
            </a:r>
            <a:endParaRPr lang="en-US" altLang="zh-TW" sz="3600" dirty="0" smtClean="0">
              <a:solidFill>
                <a:srgbClr val="0070C0"/>
              </a:solidFill>
            </a:endParaRPr>
          </a:p>
          <a:p>
            <a:r>
              <a:rPr lang="zh-TW" altLang="en-US" sz="3600" dirty="0" smtClean="0"/>
              <a:t>將主從天降下而回歸父神右邊的整個過程完美地表達出來</a:t>
            </a:r>
            <a:endParaRPr lang="en-US" altLang="zh-TW" sz="3600" dirty="0" smtClean="0"/>
          </a:p>
          <a:p>
            <a:r>
              <a:rPr lang="zh-TW" altLang="en-US" sz="3600" dirty="0" smtClean="0"/>
              <a:t>祂從天而降成為人</a:t>
            </a:r>
            <a:r>
              <a:rPr lang="en-US" altLang="zh-TW" sz="3600" dirty="0" smtClean="0">
                <a:sym typeface="Wingdings" panose="05000000000000000000" pitchFamily="2" charset="2"/>
              </a:rPr>
              <a:t> </a:t>
            </a:r>
            <a:r>
              <a:rPr lang="zh-TW" altLang="en-US" sz="3600" dirty="0" smtClean="0">
                <a:sym typeface="Wingdings" panose="05000000000000000000" pitchFamily="2" charset="2"/>
              </a:rPr>
              <a:t>與人認同 </a:t>
            </a:r>
            <a:r>
              <a:rPr lang="en-US" altLang="zh-TW" sz="3600" dirty="0" smtClean="0">
                <a:sym typeface="Wingdings" panose="05000000000000000000" pitchFamily="2" charset="2"/>
              </a:rPr>
              <a:t> </a:t>
            </a:r>
            <a:r>
              <a:rPr lang="zh-TW" altLang="en-US" sz="3600" dirty="0" smtClean="0">
                <a:sym typeface="Wingdings" panose="05000000000000000000" pitchFamily="2" charset="2"/>
              </a:rPr>
              <a:t>走進人群中 </a:t>
            </a:r>
            <a:r>
              <a:rPr lang="en-US" altLang="zh-TW" sz="3600" dirty="0" smtClean="0">
                <a:sym typeface="Wingdings" panose="05000000000000000000" pitchFamily="2" charset="2"/>
              </a:rPr>
              <a:t> </a:t>
            </a:r>
            <a:r>
              <a:rPr lang="zh-TW" altLang="en-US" sz="3600" dirty="0" smtClean="0">
                <a:sym typeface="Wingdings" panose="05000000000000000000" pitchFamily="2" charset="2"/>
              </a:rPr>
              <a:t>最後死在十字架上</a:t>
            </a:r>
            <a:endParaRPr lang="en-US" altLang="zh-TW" sz="3600" dirty="0" smtClean="0">
              <a:sym typeface="Wingdings" panose="05000000000000000000" pitchFamily="2" charset="2"/>
            </a:endParaRPr>
          </a:p>
          <a:p>
            <a:r>
              <a:rPr lang="zh-TW" altLang="en-US" sz="3600" dirty="0" smtClean="0">
                <a:sym typeface="Wingdings" panose="05000000000000000000" pitchFamily="2" charset="2"/>
              </a:rPr>
              <a:t>神叫祂升高 </a:t>
            </a:r>
            <a:r>
              <a:rPr lang="en-US" altLang="zh-TW" sz="3600" dirty="0" smtClean="0">
                <a:sym typeface="Wingdings" panose="05000000000000000000" pitchFamily="2" charset="2"/>
              </a:rPr>
              <a:t> </a:t>
            </a:r>
            <a:r>
              <a:rPr lang="zh-TW" altLang="en-US" sz="3600" dirty="0" smtClean="0">
                <a:sym typeface="Wingdings" panose="05000000000000000000" pitchFamily="2" charset="2"/>
              </a:rPr>
              <a:t>超過萬名之上的名 </a:t>
            </a:r>
            <a:r>
              <a:rPr lang="en-US" altLang="zh-TW" sz="3600" dirty="0" smtClean="0">
                <a:sym typeface="Wingdings" panose="05000000000000000000" pitchFamily="2" charset="2"/>
              </a:rPr>
              <a:t> </a:t>
            </a:r>
            <a:r>
              <a:rPr lang="zh-TW" altLang="en-US" sz="3600" dirty="0" smtClean="0">
                <a:sym typeface="Wingdings" panose="05000000000000000000" pitchFamily="2" charset="2"/>
              </a:rPr>
              <a:t>榮耀神</a:t>
            </a:r>
            <a:endParaRPr lang="en-US" altLang="zh-TW" sz="3600" dirty="0" smtClean="0">
              <a:sym typeface="Wingdings" panose="05000000000000000000" pitchFamily="2" charset="2"/>
            </a:endParaRPr>
          </a:p>
          <a:p>
            <a:r>
              <a:rPr lang="zh-TW" altLang="en-US" sz="3600" dirty="0" smtClean="0">
                <a:sym typeface="Wingdings" panose="05000000000000000000" pitchFamily="2" charset="2"/>
              </a:rPr>
              <a:t>我們能否有這種榮耀神的生命</a:t>
            </a:r>
            <a:r>
              <a:rPr lang="en-US" altLang="zh-TW" sz="3600" dirty="0" smtClean="0">
                <a:sym typeface="Wingdings" panose="05000000000000000000" pitchFamily="2" charset="2"/>
              </a:rPr>
              <a:t>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ym typeface="+mn-ea"/>
              </a:rPr>
              <a:t>以基督的心為心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WPS Presentation</Application>
  <PresentationFormat>Custom</PresentationFormat>
  <Paragraphs>77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PMingLiU</vt:lpstr>
      <vt:lpstr>Calibri Light</vt:lpstr>
      <vt:lpstr>Calibri</vt:lpstr>
      <vt:lpstr>Microsoft YaHei</vt:lpstr>
      <vt:lpstr>Arial Unicode MS</vt:lpstr>
      <vt:lpstr>Office Theme</vt:lpstr>
      <vt:lpstr>以基督的心為心</vt:lpstr>
      <vt:lpstr>以基督的心為心</vt:lpstr>
      <vt:lpstr>以基督的心為心</vt:lpstr>
      <vt:lpstr>以基督的心為心</vt:lpstr>
      <vt:lpstr>以基督的心為心</vt:lpstr>
      <vt:lpstr>以基督的心為心</vt:lpstr>
      <vt:lpstr>以基督的心為心</vt:lpstr>
      <vt:lpstr>以基督的心為心</vt:lpstr>
      <vt:lpstr>以基督的心為心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以基督的心為心</dc:title>
  <dc:creator>Rev. Lai</dc:creator>
  <cp:lastModifiedBy>Rev. Lai</cp:lastModifiedBy>
  <cp:revision>21</cp:revision>
  <dcterms:created xsi:type="dcterms:W3CDTF">2019-04-10T18:00:00Z</dcterms:created>
  <dcterms:modified xsi:type="dcterms:W3CDTF">2019-04-25T01:59:57Z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1033-10.2.0.7636</vt:lpwstr>
  </property>
</Properties>
</file>